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4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915" autoAdjust="0"/>
  </p:normalViewPr>
  <p:slideViewPr>
    <p:cSldViewPr>
      <p:cViewPr varScale="1">
        <p:scale>
          <a:sx n="96" d="100"/>
          <a:sy n="96" d="100"/>
        </p:scale>
        <p:origin x="509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FEBF3-E92C-4E79-9272-9A543179D398}" type="datetimeFigureOut">
              <a:rPr lang="de-DE" smtClean="0"/>
              <a:t>17.05.2017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419E-6300-4330-A8D4-1C6EB8298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01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72698-6932-4948-8948-8442D3019153}" type="datetimeFigureOut">
              <a:rPr lang="de-DE" smtClean="0"/>
              <a:t>17.05.2017</a:t>
            </a:fld>
            <a:endParaRPr lang="de-D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3479D-CB3A-46EF-951A-2BBA84AE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1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73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01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24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75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34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00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9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89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7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84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74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FCB55-0C1E-46D7-8D7D-2FC6635F5209}" type="datetimeFigureOut">
              <a:rPr lang="nl-NL" smtClean="0"/>
              <a:t>17-5-2017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2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126565" y="3689648"/>
            <a:ext cx="4989240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err="1" smtClean="0"/>
              <a:t>Intrak</a:t>
            </a:r>
            <a:endParaRPr lang="nl-NL" b="1" dirty="0" smtClean="0"/>
          </a:p>
          <a:p>
            <a:r>
              <a:rPr lang="nl-NL" b="1" dirty="0" smtClean="0"/>
              <a:t> New Holland dealer Voerendaal/Weert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1716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889" y="116633"/>
            <a:ext cx="8570583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Vandalisme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4740" y="1047892"/>
            <a:ext cx="8245732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5000,- schade</a:t>
            </a:r>
          </a:p>
          <a:p>
            <a:r>
              <a:rPr lang="nl-NL" dirty="0" smtClean="0"/>
              <a:t>Veel oponthoud en boze klanten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11386"/>
            <a:ext cx="7092280" cy="42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889" y="116633"/>
            <a:ext cx="8570583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Messen vervangen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4740" y="836712"/>
            <a:ext cx="8245732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Grasmessen</a:t>
            </a:r>
          </a:p>
          <a:p>
            <a:r>
              <a:rPr lang="nl-NL" dirty="0" smtClean="0"/>
              <a:t>Helft van het aantal maismessen</a:t>
            </a:r>
          </a:p>
          <a:p>
            <a:r>
              <a:rPr lang="nl-NL" dirty="0" smtClean="0"/>
              <a:t>Altijd set van 2 (op juiste manier monteren)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54504"/>
            <a:ext cx="7020272" cy="42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889" y="116633"/>
            <a:ext cx="8570583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Vast mes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73744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draaiende messen staan precies parallel aan geleiding slijpsteen</a:t>
            </a:r>
          </a:p>
          <a:p>
            <a:r>
              <a:rPr lang="nl-NL" dirty="0" smtClean="0"/>
              <a:t>Speciaal vast mes voor afstelling parallel zetten aan oude messen middels stelplaatjes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3044420"/>
            <a:ext cx="6369073" cy="38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116633"/>
            <a:ext cx="7920880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Losse messen monteren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73744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Nieuwe messen monteren en met 2 bouten aandraaien zodat ze nog afgesteld kunnen worden</a:t>
            </a:r>
          </a:p>
          <a:p>
            <a:r>
              <a:rPr lang="nl-NL" dirty="0" smtClean="0"/>
              <a:t>Messen hebben sleufgaten</a:t>
            </a:r>
          </a:p>
          <a:p>
            <a:r>
              <a:rPr lang="nl-NL" dirty="0" smtClean="0"/>
              <a:t>Afstellen tot speling 0 mm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3691159"/>
            <a:ext cx="5288951" cy="31668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8435" r="18500" b="22381"/>
          <a:stretch/>
        </p:blipFill>
        <p:spPr>
          <a:xfrm>
            <a:off x="107505" y="3369285"/>
            <a:ext cx="4176464" cy="2291963"/>
          </a:xfrm>
          <a:prstGeom prst="rect">
            <a:avLst/>
          </a:prstGeom>
        </p:spPr>
      </p:pic>
      <p:cxnSp>
        <p:nvCxnSpPr>
          <p:cNvPr id="8" name="Rechte verbindingslijn met pijl 7"/>
          <p:cNvCxnSpPr/>
          <p:nvPr/>
        </p:nvCxnSpPr>
        <p:spPr>
          <a:xfrm flipH="1">
            <a:off x="2464044" y="3187103"/>
            <a:ext cx="1332051" cy="12671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4570435" y="1484784"/>
            <a:ext cx="1801765" cy="41427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6496394" y="1484784"/>
            <a:ext cx="1748014" cy="4608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5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43" y="2352693"/>
            <a:ext cx="7524328" cy="45053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116633"/>
            <a:ext cx="7920880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Losse messen monteren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73744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Per mes afstellen en markeren met stift</a:t>
            </a:r>
          </a:p>
          <a:p>
            <a:r>
              <a:rPr lang="nl-NL" dirty="0" smtClean="0"/>
              <a:t>Indien je gestoord wordt weet je welke al afgesteld is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 flipH="1">
            <a:off x="5940152" y="1484784"/>
            <a:ext cx="556242" cy="4320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0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116633"/>
            <a:ext cx="7920880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Losse messen monteren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73744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Alle nieuwe bouten vast zetten met  momentsleutel</a:t>
            </a:r>
          </a:p>
          <a:p>
            <a:r>
              <a:rPr lang="nl-NL" dirty="0" smtClean="0"/>
              <a:t>Opnieuw markeren met stift, zo weet je zeker dat je alle messen/bouten hebt aangedraaid</a:t>
            </a:r>
          </a:p>
          <a:p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15497"/>
            <a:ext cx="6745370" cy="40388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2888348" cy="17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116633"/>
            <a:ext cx="7920880" cy="86409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Invoerrollen controleren op </a:t>
            </a:r>
            <a:r>
              <a:rPr lang="nl-NL" b="1" dirty="0" err="1" smtClean="0"/>
              <a:t>lagerspeling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203959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D.m.v. een buis onder de rol te steken (hefboomwerking)</a:t>
            </a:r>
          </a:p>
          <a:p>
            <a:r>
              <a:rPr lang="nl-NL" dirty="0" smtClean="0"/>
              <a:t>Neem geen risico met </a:t>
            </a:r>
            <a:r>
              <a:rPr lang="nl-NL" dirty="0" err="1" smtClean="0"/>
              <a:t>lagerspeling</a:t>
            </a:r>
            <a:r>
              <a:rPr lang="nl-NL" dirty="0" smtClean="0"/>
              <a:t>.</a:t>
            </a:r>
          </a:p>
          <a:p>
            <a:r>
              <a:rPr lang="nl-NL" dirty="0" smtClean="0"/>
              <a:t>Als dit lager tijdens het oogstseizoen eruit loopt kost het veel meer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30856"/>
            <a:ext cx="5508104" cy="32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122413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Invoerrol met metaaldetector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203959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err="1" smtClean="0"/>
              <a:t>Lagerspeling</a:t>
            </a:r>
            <a:r>
              <a:rPr lang="nl-NL" dirty="0" smtClean="0"/>
              <a:t> veroorzaakt storing metaaldetector</a:t>
            </a:r>
          </a:p>
          <a:p>
            <a:r>
              <a:rPr lang="nl-NL" dirty="0" smtClean="0"/>
              <a:t>Dit lager had 1mm speling, dit is veel te veel.</a:t>
            </a:r>
          </a:p>
          <a:p>
            <a:r>
              <a:rPr lang="nl-NL" dirty="0" smtClean="0"/>
              <a:t>Door de trilling t.g.v. </a:t>
            </a:r>
            <a:r>
              <a:rPr lang="nl-NL" dirty="0" err="1" smtClean="0"/>
              <a:t>lagerspeling</a:t>
            </a:r>
            <a:r>
              <a:rPr lang="nl-NL" dirty="0" smtClean="0"/>
              <a:t> geeft de metaaldetector vaak een storing aan</a:t>
            </a:r>
          </a:p>
          <a:p>
            <a:r>
              <a:rPr lang="nl-NL" dirty="0" smtClean="0"/>
              <a:t>Dus lager vervangen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17088"/>
            <a:ext cx="5364088" cy="321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122413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Demonteren metaaldetector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203959"/>
            <a:ext cx="9140871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Aan beide zijden van de metaaldetector de lagers vernieuwen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0545" b="6599"/>
          <a:stretch/>
        </p:blipFill>
        <p:spPr>
          <a:xfrm>
            <a:off x="753467" y="2492896"/>
            <a:ext cx="8387404" cy="4349277"/>
          </a:xfrm>
          <a:prstGeom prst="rect">
            <a:avLst/>
          </a:prstGeom>
        </p:spPr>
      </p:pic>
      <p:cxnSp>
        <p:nvCxnSpPr>
          <p:cNvPr id="8" name="Rechte verbindingslijn met pijl 7"/>
          <p:cNvCxnSpPr/>
          <p:nvPr/>
        </p:nvCxnSpPr>
        <p:spPr>
          <a:xfrm>
            <a:off x="5436096" y="1772816"/>
            <a:ext cx="504056" cy="27363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0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25" y="3042682"/>
            <a:ext cx="6371975" cy="38153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648071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Demonteren lagers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814071"/>
            <a:ext cx="9140871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De kogels hadden veel speling en vielen samen met de binnenring van het lager er vanzelf uit</a:t>
            </a:r>
          </a:p>
          <a:p>
            <a:r>
              <a:rPr lang="nl-NL" dirty="0" smtClean="0"/>
              <a:t>De buitenring van het lager blijft dan zitten en is er met gereedschap moeilijk uit te halen</a:t>
            </a:r>
          </a:p>
          <a:p>
            <a:r>
              <a:rPr lang="nl-NL" dirty="0" smtClean="0"/>
              <a:t>Dus aan de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binnenzijde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van de ring </a:t>
            </a:r>
          </a:p>
          <a:p>
            <a:pPr marL="0" indent="0">
              <a:buNone/>
            </a:pPr>
            <a:r>
              <a:rPr lang="nl-NL" dirty="0" smtClean="0"/>
              <a:t>    lassen en hij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valt er vanzelf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uit.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2555776" y="4509120"/>
            <a:ext cx="3024336" cy="1728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5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816424" cy="1224136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Onderhoud Hakselaar</a:t>
            </a:r>
            <a:endParaRPr lang="de-DE" b="1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251520" y="2924944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/>
              <a:t>Jaarlijks groot onderhoud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7" y="0"/>
            <a:ext cx="4106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852490"/>
            <a:ext cx="6660232" cy="39879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648071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Monteren lagers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8817343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Nieuwe lagers, oliekeerringen en afdichtingsveren</a:t>
            </a:r>
          </a:p>
          <a:p>
            <a:r>
              <a:rPr lang="nl-NL" dirty="0" smtClean="0"/>
              <a:t>Sla nooit op de binnenring van het kogellager</a:t>
            </a:r>
          </a:p>
          <a:p>
            <a:r>
              <a:rPr lang="nl-NL" dirty="0" smtClean="0"/>
              <a:t>Voor montage lager voorzien van vet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2267744" y="1617809"/>
            <a:ext cx="1008112" cy="1523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4067944" y="1617808"/>
            <a:ext cx="505620" cy="3611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6728603" y="1637325"/>
            <a:ext cx="507693" cy="251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01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648071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Monteren metaaldetector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9140871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Let erop dat er absoluut geen metalen deeltjes achterblijven in de invoerrol of op de detector</a:t>
            </a:r>
          </a:p>
          <a:p>
            <a:r>
              <a:rPr lang="nl-NL" dirty="0" smtClean="0"/>
              <a:t>De metaaldetector zal direct storing geven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83139"/>
            <a:ext cx="7020272" cy="42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648071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Monteren metaaldetector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9140871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Gebruik bij montage van rond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draaiende onderdelen altijd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</a:t>
            </a:r>
            <a:r>
              <a:rPr lang="nl-NL" dirty="0" err="1" smtClean="0"/>
              <a:t>loctite</a:t>
            </a:r>
            <a:r>
              <a:rPr lang="nl-NL" dirty="0" smtClean="0"/>
              <a:t> om het los trillen van een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bout te voorkomen</a:t>
            </a:r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72" y="1364579"/>
            <a:ext cx="3303528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958086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Messen slijpen met automatische slijpinrichting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9140871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Naar behoefte (1 keer daags)</a:t>
            </a:r>
          </a:p>
          <a:p>
            <a:r>
              <a:rPr lang="nl-NL" dirty="0" smtClean="0"/>
              <a:t>Liever niet in het veld (brandgevaar)</a:t>
            </a:r>
          </a:p>
          <a:p>
            <a:r>
              <a:rPr lang="nl-NL" dirty="0" smtClean="0"/>
              <a:t>Eerst alles schoon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blazen dan pas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slijpen.</a:t>
            </a:r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5283" b="13175"/>
          <a:stretch/>
        </p:blipFill>
        <p:spPr>
          <a:xfrm>
            <a:off x="3635896" y="2718221"/>
            <a:ext cx="5508104" cy="413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8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Slijpprocedure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9140871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1. Messentrommel draait</a:t>
            </a:r>
          </a:p>
          <a:p>
            <a:r>
              <a:rPr lang="nl-NL" dirty="0" smtClean="0"/>
              <a:t>2. Slijpsteen gaat meerdere malen op en neer</a:t>
            </a:r>
          </a:p>
          <a:p>
            <a:r>
              <a:rPr lang="nl-NL" dirty="0" smtClean="0"/>
              <a:t>3. afstand tussen vast- en los mes is nu groter geworden</a:t>
            </a:r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5283" b="13175"/>
          <a:stretch/>
        </p:blipFill>
        <p:spPr>
          <a:xfrm>
            <a:off x="3635896" y="2718221"/>
            <a:ext cx="5508104" cy="413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6696744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Slijpprocedure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9140871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4. elektromotor maakt die afstand kleiner tot dat de roterende messen het vast mes raken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vast mes	hefboom	spindel	E-motor</a:t>
            </a:r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13198"/>
            <a:ext cx="6588224" cy="3944801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>
            <a:off x="1835696" y="2708920"/>
            <a:ext cx="1152128" cy="2880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3594701" y="2675191"/>
            <a:ext cx="365739" cy="2121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5076056" y="2675191"/>
            <a:ext cx="204088" cy="1291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7215784" y="2675191"/>
            <a:ext cx="812600" cy="1113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0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44" y="0"/>
            <a:ext cx="386203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3270335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Slijpprocedure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5277015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5. de trilling sensor voelt als de messen elkaar raken</a:t>
            </a:r>
          </a:p>
          <a:p>
            <a:r>
              <a:rPr lang="nl-NL" dirty="0" smtClean="0"/>
              <a:t>6. elektromotor stopt dan direct en draait 2 slagen terug</a:t>
            </a:r>
          </a:p>
          <a:p>
            <a:r>
              <a:rPr lang="nl-NL" dirty="0" smtClean="0"/>
              <a:t>7. dit doet hij aan beide zijden afzonderlijk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trilling sensor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vast mes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355976" y="5013176"/>
            <a:ext cx="1800200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V="1">
            <a:off x="4499992" y="5589240"/>
            <a:ext cx="2232248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8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/>
          <a:stretch/>
        </p:blipFill>
        <p:spPr>
          <a:xfrm>
            <a:off x="5280144" y="644432"/>
            <a:ext cx="3863856" cy="61859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3270335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Slijpprocedure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5277015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8. de elektromotoren herhalen deze procedure nog eens en draaien uiteindelijk 1 slag terug</a:t>
            </a:r>
          </a:p>
          <a:p>
            <a:r>
              <a:rPr lang="nl-NL" dirty="0" smtClean="0"/>
              <a:t>9. het vast mes is nu ingesteld en de speling is minimaal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los mes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speling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vast mes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169988" y="4725144"/>
            <a:ext cx="1554140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V="1">
            <a:off x="4427984" y="6021288"/>
            <a:ext cx="1512168" cy="107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4185406" y="5579680"/>
            <a:ext cx="2690850" cy="208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5154479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Slijpsteen werking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29" y="1074719"/>
            <a:ext cx="8385295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Iedere keer als de slijpsteen aan het eind van zijn zijdelinkse beweging komt, raakt hij een pal waardoor hij een kleine slag draait.</a:t>
            </a:r>
          </a:p>
          <a:p>
            <a:r>
              <a:rPr lang="nl-NL" dirty="0" smtClean="0"/>
              <a:t>Hierdoor zakt hij minimaal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169988" y="4725144"/>
            <a:ext cx="1554140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V="1">
            <a:off x="4427984" y="6021288"/>
            <a:ext cx="1512168" cy="107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4185406" y="5579680"/>
            <a:ext cx="2690850" cy="208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6"/>
          <a:stretch/>
        </p:blipFill>
        <p:spPr>
          <a:xfrm>
            <a:off x="4283077" y="3299471"/>
            <a:ext cx="4824536" cy="3427410"/>
          </a:xfrm>
          <a:prstGeom prst="rect">
            <a:avLst/>
          </a:prstGeom>
        </p:spPr>
      </p:pic>
      <p:cxnSp>
        <p:nvCxnSpPr>
          <p:cNvPr id="9" name="Rechte verbindingslijn met pijl 8"/>
          <p:cNvCxnSpPr/>
          <p:nvPr/>
        </p:nvCxnSpPr>
        <p:spPr>
          <a:xfrm flipH="1">
            <a:off x="6372200" y="2132856"/>
            <a:ext cx="1656184" cy="2592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9050"/>
          <a:stretch/>
        </p:blipFill>
        <p:spPr>
          <a:xfrm>
            <a:off x="5292080" y="880068"/>
            <a:ext cx="3851920" cy="59766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5154479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Slijpsteen werking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0" y="1074719"/>
            <a:ext cx="5432966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slijpsteen is opgehangen in rubber ringen</a:t>
            </a:r>
          </a:p>
          <a:p>
            <a:r>
              <a:rPr lang="nl-NL" dirty="0" smtClean="0"/>
              <a:t>Deze zorgen voor een demping van trillingen</a:t>
            </a:r>
          </a:p>
          <a:p>
            <a:r>
              <a:rPr lang="nl-NL" dirty="0" smtClean="0"/>
              <a:t>Trillingen veroorzaken een onregelmatige slijpoppervlak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			slijpsteen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rubber ringen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 flipV="1">
            <a:off x="4587048" y="4941168"/>
            <a:ext cx="2577240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4355976" y="5733256"/>
            <a:ext cx="2448272" cy="165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16824" cy="928813"/>
          </a:xfrm>
        </p:spPr>
        <p:txBody>
          <a:bodyPr>
            <a:normAutofit/>
          </a:bodyPr>
          <a:lstStyle/>
          <a:p>
            <a:r>
              <a:rPr lang="nl-NL" b="1" dirty="0" smtClean="0"/>
              <a:t>aandrijving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196752"/>
            <a:ext cx="7704856" cy="4392488"/>
          </a:xfrm>
        </p:spPr>
        <p:txBody>
          <a:bodyPr>
            <a:normAutofit/>
          </a:bodyPr>
          <a:lstStyle/>
          <a:p>
            <a:r>
              <a:rPr lang="nl-NL" dirty="0" smtClean="0"/>
              <a:t>messentrommel   Blazer   invoerrollen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35437"/>
            <a:ext cx="7524328" cy="4505307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>
            <a:off x="4355976" y="1772816"/>
            <a:ext cx="828092" cy="2448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772816"/>
            <a:ext cx="1042506" cy="265199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18" y="1772816"/>
            <a:ext cx="1189493" cy="302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5154479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Slijpsteen onderhoud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0" y="1074719"/>
            <a:ext cx="8673326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slijpsteen met rubber ringen verwijderen en demonteren</a:t>
            </a:r>
          </a:p>
          <a:p>
            <a:r>
              <a:rPr lang="nl-NL" dirty="0" smtClean="0"/>
              <a:t>Alles gangbaar maken en weer monteren</a:t>
            </a:r>
          </a:p>
          <a:p>
            <a:pPr lvl="6"/>
            <a:r>
              <a:rPr lang="nl-NL" sz="3200" dirty="0" smtClean="0"/>
              <a:t>Slijpsteen moet hangen in rubber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57" y="2852936"/>
            <a:ext cx="2398094" cy="40050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8"/>
          <a:stretch/>
        </p:blipFill>
        <p:spPr>
          <a:xfrm>
            <a:off x="2831149" y="3789040"/>
            <a:ext cx="2341199" cy="28129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09121"/>
            <a:ext cx="3419872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97620"/>
            <a:ext cx="6948264" cy="4160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5154479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Onderhoud plaatwerk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0" y="1074719"/>
            <a:ext cx="8673326" cy="5783281"/>
          </a:xfrm>
        </p:spPr>
        <p:txBody>
          <a:bodyPr>
            <a:normAutofit/>
          </a:bodyPr>
          <a:lstStyle/>
          <a:p>
            <a:r>
              <a:rPr lang="nl-NL" dirty="0" smtClean="0"/>
              <a:t>Plaat doorgesleten doordat vuil en sappen naar het eind van het mes lopen</a:t>
            </a:r>
          </a:p>
          <a:p>
            <a:r>
              <a:rPr lang="nl-NL" sz="3200" dirty="0" smtClean="0"/>
              <a:t>Gaten dicht lassen en versterken met aan de achterzijde een strip</a:t>
            </a:r>
          </a:p>
        </p:txBody>
      </p:sp>
    </p:spTree>
    <p:extLst>
      <p:ext uri="{BB962C8B-B14F-4D97-AF65-F5344CB8AC3E}">
        <p14:creationId xmlns:p14="http://schemas.microsoft.com/office/powerpoint/2010/main" val="21503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9809" y="177320"/>
            <a:ext cx="5154479" cy="7200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Vragen?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0" y="1074719"/>
            <a:ext cx="8673326" cy="5783281"/>
          </a:xfrm>
        </p:spPr>
        <p:txBody>
          <a:bodyPr>
            <a:normAutofit/>
          </a:bodyPr>
          <a:lstStyle/>
          <a:p>
            <a:endParaRPr lang="nl-NL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26" y="1074719"/>
            <a:ext cx="9140870" cy="49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3775"/>
          <a:stretch/>
        </p:blipFill>
        <p:spPr>
          <a:xfrm>
            <a:off x="369596" y="2335437"/>
            <a:ext cx="4585163" cy="38311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16824" cy="928813"/>
          </a:xfrm>
        </p:spPr>
        <p:txBody>
          <a:bodyPr>
            <a:normAutofit/>
          </a:bodyPr>
          <a:lstStyle/>
          <a:p>
            <a:r>
              <a:rPr lang="nl-NL" b="1" dirty="0" smtClean="0"/>
              <a:t>aandrijving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624" y="1124744"/>
            <a:ext cx="7704856" cy="4392488"/>
          </a:xfrm>
        </p:spPr>
        <p:txBody>
          <a:bodyPr>
            <a:normAutofit/>
          </a:bodyPr>
          <a:lstStyle/>
          <a:p>
            <a:r>
              <a:rPr lang="nl-NL" smtClean="0"/>
              <a:t>Rem/noodstop       invoerrollen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2"/>
          <a:stretch/>
        </p:blipFill>
        <p:spPr>
          <a:xfrm>
            <a:off x="5652120" y="2335437"/>
            <a:ext cx="3491880" cy="450530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772816"/>
            <a:ext cx="1042506" cy="2651990"/>
          </a:xfrm>
          <a:prstGeom prst="rect">
            <a:avLst/>
          </a:prstGeom>
        </p:spPr>
      </p:pic>
      <p:cxnSp>
        <p:nvCxnSpPr>
          <p:cNvPr id="10" name="Rechte verbindingslijn met pijl 9"/>
          <p:cNvCxnSpPr/>
          <p:nvPr/>
        </p:nvCxnSpPr>
        <p:spPr>
          <a:xfrm flipH="1">
            <a:off x="1691680" y="1772816"/>
            <a:ext cx="936104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3671900" y="1759204"/>
            <a:ext cx="2844316" cy="21018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1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16824" cy="928813"/>
          </a:xfrm>
        </p:spPr>
        <p:txBody>
          <a:bodyPr>
            <a:normAutofit/>
          </a:bodyPr>
          <a:lstStyle/>
          <a:p>
            <a:r>
              <a:rPr lang="nl-NL" b="1" dirty="0" smtClean="0"/>
              <a:t>aandrijving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12506" y="1124744"/>
            <a:ext cx="3079973" cy="4392488"/>
          </a:xfrm>
        </p:spPr>
        <p:txBody>
          <a:bodyPr>
            <a:normAutofit/>
          </a:bodyPr>
          <a:lstStyle/>
          <a:p>
            <a:r>
              <a:rPr lang="nl-NL" dirty="0" smtClean="0"/>
              <a:t>Blazer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14300" r="14827" b="16974"/>
          <a:stretch/>
        </p:blipFill>
        <p:spPr>
          <a:xfrm>
            <a:off x="3727537" y="3761656"/>
            <a:ext cx="5400600" cy="3096344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>
            <a:off x="4355976" y="1772816"/>
            <a:ext cx="828092" cy="2448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t="6599" r="16880" b="21724"/>
          <a:stretch/>
        </p:blipFill>
        <p:spPr>
          <a:xfrm>
            <a:off x="0" y="1142974"/>
            <a:ext cx="5616624" cy="39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26198"/>
            <a:ext cx="3491880" cy="58318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292440" cy="928813"/>
          </a:xfrm>
        </p:spPr>
        <p:txBody>
          <a:bodyPr>
            <a:normAutofit/>
          </a:bodyPr>
          <a:lstStyle/>
          <a:p>
            <a:r>
              <a:rPr lang="nl-NL" b="1" dirty="0" smtClean="0"/>
              <a:t>Brandgevaar! Goed reinigen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1977" y="1340768"/>
            <a:ext cx="4610143" cy="4392488"/>
          </a:xfrm>
        </p:spPr>
        <p:txBody>
          <a:bodyPr>
            <a:normAutofit/>
          </a:bodyPr>
          <a:lstStyle/>
          <a:p>
            <a:r>
              <a:rPr lang="nl-NL" dirty="0" smtClean="0"/>
              <a:t>Wrijving tussen bodemplaat en gewas veroorzaakt warmte</a:t>
            </a:r>
          </a:p>
          <a:p>
            <a:r>
              <a:rPr lang="nl-NL" dirty="0" smtClean="0"/>
              <a:t>Brandplekken</a:t>
            </a:r>
          </a:p>
          <a:p>
            <a:r>
              <a:rPr lang="nl-NL" dirty="0" smtClean="0"/>
              <a:t>Dagelijks schoonblazen voorafgaand aan het slijpen, voorkomt brand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4067944" y="3140968"/>
            <a:ext cx="1944216" cy="801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2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0"/>
            <a:ext cx="410633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889" y="116633"/>
            <a:ext cx="5330223" cy="1512168"/>
          </a:xfrm>
        </p:spPr>
        <p:txBody>
          <a:bodyPr>
            <a:normAutofit/>
          </a:bodyPr>
          <a:lstStyle/>
          <a:p>
            <a:r>
              <a:rPr lang="nl-NL" b="1" dirty="0" smtClean="0"/>
              <a:t>Koeling</a:t>
            </a:r>
            <a:br>
              <a:rPr lang="nl-NL" b="1" dirty="0" smtClean="0"/>
            </a:br>
            <a:r>
              <a:rPr lang="nl-NL" b="1" dirty="0" smtClean="0"/>
              <a:t> (geforceerde rijwind)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9899" y="1727534"/>
            <a:ext cx="4610143" cy="4941825"/>
          </a:xfrm>
        </p:spPr>
        <p:txBody>
          <a:bodyPr>
            <a:normAutofit/>
          </a:bodyPr>
          <a:lstStyle/>
          <a:p>
            <a:r>
              <a:rPr lang="nl-NL" dirty="0" smtClean="0"/>
              <a:t>Rooster draait rond</a:t>
            </a:r>
          </a:p>
          <a:p>
            <a:r>
              <a:rPr lang="nl-NL" dirty="0" smtClean="0"/>
              <a:t>Middels onderdruk wordt vuil van rooster gezogen</a:t>
            </a:r>
          </a:p>
          <a:p>
            <a:r>
              <a:rPr lang="nl-NL" dirty="0" smtClean="0"/>
              <a:t>Vocht uit mais samen met stof vormen een stroperige vervuiling en verstoppen het rooster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4139952" y="2708920"/>
            <a:ext cx="2592288" cy="1224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10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88" y="0"/>
            <a:ext cx="410633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889" y="116633"/>
            <a:ext cx="5330223" cy="1512168"/>
          </a:xfrm>
        </p:spPr>
        <p:txBody>
          <a:bodyPr>
            <a:normAutofit/>
          </a:bodyPr>
          <a:lstStyle/>
          <a:p>
            <a:r>
              <a:rPr lang="nl-NL" b="1" dirty="0" smtClean="0"/>
              <a:t>Koeling</a:t>
            </a:r>
            <a:br>
              <a:rPr lang="nl-NL" b="1" dirty="0" smtClean="0"/>
            </a:br>
            <a:r>
              <a:rPr lang="nl-NL" b="1" dirty="0" smtClean="0"/>
              <a:t> (geforceerde rijwind)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9899" y="1727534"/>
            <a:ext cx="4610143" cy="465379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Borstel duwt door het rooster heen naar buiten</a:t>
            </a:r>
          </a:p>
          <a:p>
            <a:r>
              <a:rPr lang="nl-NL" dirty="0" smtClean="0"/>
              <a:t>Stroperige vervuiling wordt hierdoor gelost van het rooster</a:t>
            </a:r>
          </a:p>
          <a:p>
            <a:r>
              <a:rPr lang="nl-NL" dirty="0" smtClean="0"/>
              <a:t>Door de onderdruk wordt het vuil van rooster gezogen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4139952" y="2708920"/>
            <a:ext cx="2592288" cy="1224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14283"/>
            <a:ext cx="6753426" cy="40437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889" y="116633"/>
            <a:ext cx="8570583" cy="864095"/>
          </a:xfrm>
        </p:spPr>
        <p:txBody>
          <a:bodyPr>
            <a:normAutofit/>
          </a:bodyPr>
          <a:lstStyle/>
          <a:p>
            <a:r>
              <a:rPr lang="nl-NL" b="1" dirty="0" smtClean="0"/>
              <a:t>Vandalisme</a:t>
            </a:r>
            <a:endParaRPr lang="de-D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4740" y="1047892"/>
            <a:ext cx="8245732" cy="4653793"/>
          </a:xfrm>
        </p:spPr>
        <p:txBody>
          <a:bodyPr>
            <a:normAutofit/>
          </a:bodyPr>
          <a:lstStyle/>
          <a:p>
            <a:r>
              <a:rPr lang="nl-NL" dirty="0" smtClean="0"/>
              <a:t>Vandalisme kost de loonwerker zeer veel geld</a:t>
            </a:r>
          </a:p>
          <a:p>
            <a:r>
              <a:rPr lang="nl-NL" dirty="0" smtClean="0"/>
              <a:t>RVS delen in mais!</a:t>
            </a:r>
          </a:p>
          <a:p>
            <a:r>
              <a:rPr lang="nl-NL" dirty="0" smtClean="0"/>
              <a:t>Nieuwe kneusrollen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4283968" y="1903184"/>
            <a:ext cx="3289379" cy="2932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4283968" y="2132856"/>
            <a:ext cx="864096" cy="2770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3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664</Words>
  <Application>Microsoft Office PowerPoint</Application>
  <PresentationFormat>Diavoorstelling (4:3)</PresentationFormat>
  <Paragraphs>122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5" baseType="lpstr">
      <vt:lpstr>Arial</vt:lpstr>
      <vt:lpstr>Calibri</vt:lpstr>
      <vt:lpstr>Kantoorthema</vt:lpstr>
      <vt:lpstr>PowerPoint-presentatie</vt:lpstr>
      <vt:lpstr>Onderhoud Hakselaar</vt:lpstr>
      <vt:lpstr>aandrijving</vt:lpstr>
      <vt:lpstr>aandrijving</vt:lpstr>
      <vt:lpstr>aandrijving</vt:lpstr>
      <vt:lpstr>Brandgevaar! Goed reinigen</vt:lpstr>
      <vt:lpstr>Koeling  (geforceerde rijwind)</vt:lpstr>
      <vt:lpstr>Koeling  (geforceerde rijwind)</vt:lpstr>
      <vt:lpstr>Vandalisme</vt:lpstr>
      <vt:lpstr>Vandalisme</vt:lpstr>
      <vt:lpstr>Messen vervangen</vt:lpstr>
      <vt:lpstr>Vast mes</vt:lpstr>
      <vt:lpstr>Losse messen monteren</vt:lpstr>
      <vt:lpstr>Losse messen monteren</vt:lpstr>
      <vt:lpstr>Losse messen monteren</vt:lpstr>
      <vt:lpstr>Invoerrollen controleren op lagerspeling</vt:lpstr>
      <vt:lpstr>Invoerrol met metaaldetector</vt:lpstr>
      <vt:lpstr>Demonteren metaaldetector</vt:lpstr>
      <vt:lpstr>Demonteren lagers</vt:lpstr>
      <vt:lpstr>Monteren lagers</vt:lpstr>
      <vt:lpstr>Monteren metaaldetector</vt:lpstr>
      <vt:lpstr>Monteren metaaldetector</vt:lpstr>
      <vt:lpstr>Messen slijpen met automatische slijpinrichting</vt:lpstr>
      <vt:lpstr>Slijpprocedure</vt:lpstr>
      <vt:lpstr>Slijpprocedure</vt:lpstr>
      <vt:lpstr>Slijpprocedure</vt:lpstr>
      <vt:lpstr>Slijpprocedure</vt:lpstr>
      <vt:lpstr>Slijpsteen werking</vt:lpstr>
      <vt:lpstr>Slijpsteen werking</vt:lpstr>
      <vt:lpstr>Slijpsteen onderhoud</vt:lpstr>
      <vt:lpstr>Onderhoud plaatwerk</vt:lpstr>
      <vt:lpstr>Vragen?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Pieter Arends</cp:lastModifiedBy>
  <cp:revision>130</cp:revision>
  <dcterms:created xsi:type="dcterms:W3CDTF">2011-10-14T07:30:03Z</dcterms:created>
  <dcterms:modified xsi:type="dcterms:W3CDTF">2017-05-16T22:40:01Z</dcterms:modified>
</cp:coreProperties>
</file>